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5" r:id="rId2"/>
    <p:sldMasterId id="2147483667" r:id="rId3"/>
    <p:sldMasterId id="2147483673" r:id="rId4"/>
    <p:sldMasterId id="2147483685" r:id="rId5"/>
    <p:sldMasterId id="2147483697" r:id="rId6"/>
  </p:sldMasterIdLst>
  <p:notesMasterIdLst>
    <p:notesMasterId r:id="rId26"/>
  </p:notesMasterIdLst>
  <p:sldIdLst>
    <p:sldId id="287" r:id="rId7"/>
    <p:sldId id="278" r:id="rId8"/>
    <p:sldId id="279" r:id="rId9"/>
    <p:sldId id="280" r:id="rId10"/>
    <p:sldId id="281" r:id="rId11"/>
    <p:sldId id="282" r:id="rId12"/>
    <p:sldId id="289" r:id="rId13"/>
    <p:sldId id="290" r:id="rId14"/>
    <p:sldId id="359" r:id="rId15"/>
    <p:sldId id="360" r:id="rId16"/>
    <p:sldId id="361" r:id="rId17"/>
    <p:sldId id="264" r:id="rId18"/>
    <p:sldId id="368" r:id="rId19"/>
    <p:sldId id="362" r:id="rId20"/>
    <p:sldId id="363" r:id="rId21"/>
    <p:sldId id="364" r:id="rId22"/>
    <p:sldId id="365" r:id="rId23"/>
    <p:sldId id="295" r:id="rId24"/>
    <p:sldId id="30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CC"/>
    <a:srgbClr val="FF5229"/>
    <a:srgbClr val="0033CC"/>
    <a:srgbClr val="FF0000"/>
    <a:srgbClr val="FFFFCC"/>
    <a:srgbClr val="FFFF66"/>
    <a:srgbClr val="FFFF99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0608" autoAdjust="0"/>
  </p:normalViewPr>
  <p:slideViewPr>
    <p:cSldViewPr snapToGrid="0">
      <p:cViewPr varScale="1">
        <p:scale>
          <a:sx n="66" d="100"/>
          <a:sy n="66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12 : x = 2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42 : x = 6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27 : x = 3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36 : x = 4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x : 5 = 4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= 70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05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c, d 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c, d,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77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c, 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altLang="zh-CN" dirty="0"/>
              <a:t>…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g)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= 70</a:t>
            </a:r>
          </a:p>
          <a:p>
            <a:r>
              <a:rPr lang="en-US" altLang="zh-CN" dirty="0"/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978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4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870FE-7F9D-4204-9D52-5B478AD524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7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học đến đây là kết thúc. Cô chúc các bạn luôn chăm ngoan, học giỏi. Cô chào tạm biệt các bạn.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870FE-7F9D-4204-9D52-5B478AD524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37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05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30 : x = 5.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nay: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6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: 2 = 3.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: 2 =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: 2 =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6 : 3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3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quay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: x = 5,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: x = 5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30 : 5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6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3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8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13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1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2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6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4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6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4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E8F9-022E-40B9-8973-8CD34B6C5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704B2-B276-4559-B408-F16574171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20EF3-B039-4A8C-A7FF-0C8C6C15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BD8DC-E869-4405-BDC4-655C6DA2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FD9E-156A-4962-9158-C73C5911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E306-23CD-4C2B-B2C0-3BB92D67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8A80-8CEA-48FB-9102-975B411B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5B44-D44E-40F3-AD56-6E771DDB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33A5-A227-46E4-84C3-AFC99669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DF53-CD06-49C4-B2B1-27552527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04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BE69-F922-4325-92EA-5FA821D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6602F-EA00-4585-8DA3-48120E54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986B-6F6E-45C3-A513-4D5BA08B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4265-A210-42BD-8C98-8DD604E1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C27C-B0D7-4796-BD09-E48EE04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5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172D-0A36-4CA7-8524-7077F88D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EA59-6817-4666-8EDD-06FF4DAF3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DAF03-6171-4573-8EC0-41EA08D6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C04CE-9FD4-49F8-A0A3-09B9A5F1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E6107-009D-4DA9-A0DC-8DE829C4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ED80-B9FC-4FD6-AAA7-1265D37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2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7FDC-6F2B-40E2-969B-CC99CEB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A3D8B-FAFF-4635-ADAA-EF5B6916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C0E5-41E4-4446-B016-9B01F84B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7A6A1-AE8A-42AD-9262-3DD61434E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7FFEC-8476-439D-8FA0-F5725B7DD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0E03C-3365-409F-94F9-A6868EA0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F1F3B-2FF1-4885-962E-12B700E3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41B5B-C756-442F-B34E-F053BE16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7B56-8AD9-4C42-B649-92B880A3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0F434-15AB-48D2-BB4C-61593BDF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D8521-DF7E-45E4-9489-70BF5938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FF03E-F20C-41B9-A611-9F02394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2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8B803-04C4-431C-BCB9-1B3AA8CC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ACD17-BB91-42B4-952F-468D47BC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1948-D613-4CD8-9897-EC1B9C12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1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ED6E-45CA-4F7D-A63D-193D7CD9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D1C3F-17F2-4D02-B12D-6A93F337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DF7F6-FBDE-4F49-B4A0-D95C73BBF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509D-FC04-4C82-A6AE-5E58476B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561D9-1AB6-4F51-8174-29E2E9D7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C2BD4-5300-4429-B22C-D523DA7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2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5B14-4894-4EC3-9EFF-F580C02E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F1C04-D22F-4F0A-8BB9-BB11607B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A935-1D58-4008-862A-EC74B469C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D46E1-9EB6-4C07-89EE-7F2CBD97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AC903-5CB4-4ECD-94DD-FDA4D2D8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7D307-92C3-4029-832B-CCE5A40F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407D-4025-461C-8616-A8308CC8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6F8D4-3246-4A77-B51D-954C33658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13E8C-A8C5-426B-A892-CDC83D0B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8B45-7BFE-4CF3-AB28-923F9E9A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29D9-FD3A-4369-BC6F-4E7BC285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18C42-1852-4F04-96FD-B7A1CCCF0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1AAC4-A7BC-4430-A59C-239BC5DCB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66A0-E462-4B7E-A1C6-EF86A76B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A7B5-F274-4A8D-A6D7-F6B3E63E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D104-ED70-4707-995E-612A8908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8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2597-83A4-4B41-B22B-D94526893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36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6D42-BBAE-4AB1-908F-176AC8A2B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73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DD99-88CD-4940-A597-C23F56405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18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996C1-D108-41C0-B665-A87B4193F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24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3425-C417-45EF-9D34-B39EBC2B1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847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7316-8DE9-4D0D-913A-0D6E3059E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16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08B4-3559-4514-9C13-7B9AD356F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9518-B6F6-4356-B16E-2A3D88804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86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2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4684-F0AA-42ED-9085-2C2A842B7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86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06B8-AC68-4971-9ABD-005B90EDA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9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72F9E-BDF5-495C-936E-4AFC35A92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5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3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B3A71-B96B-41AE-A166-9611316F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4C92-EB68-430C-9D0D-98EA94FE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FFA8-7E7B-4A49-8883-225C59BD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08C3-A7F6-422A-A37C-D49B2E2679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95C8-B819-443C-AD4D-ABEEF7E5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D221-4D49-44C0-B0AA-EABE45DA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971C3D-A369-42D9-B7DB-264EEDAB0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E:\THUONG\B&#192;I%20GI&#7842;NG%20&#272;I&#7878;N%20T&#7916;\GAME%20TRONG%20D&#7840;Y%20H&#7884;C\HUY&#7872;N%20TH&#431;&#416;NG\dung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3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4E82D8-343F-4DC7-9523-CA76962D04D4}"/>
              </a:ext>
            </a:extLst>
          </p:cNvPr>
          <p:cNvSpPr txBox="1"/>
          <p:nvPr/>
        </p:nvSpPr>
        <p:spPr>
          <a:xfrm>
            <a:off x="2624137" y="16041"/>
            <a:ext cx="6943725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PHÙ ĐỔNG</a:t>
            </a:r>
          </a:p>
        </p:txBody>
      </p:sp>
      <p:sp>
        <p:nvSpPr>
          <p:cNvPr id="20" name="圆角矩形 21">
            <a:extLst>
              <a:ext uri="{FF2B5EF4-FFF2-40B4-BE49-F238E27FC236}">
                <a16:creationId xmlns:a16="http://schemas.microsoft.com/office/drawing/2014/main" id="{724004AB-4B1E-4370-8FD2-11C59C2899A9}"/>
              </a:ext>
            </a:extLst>
          </p:cNvPr>
          <p:cNvSpPr/>
          <p:nvPr/>
        </p:nvSpPr>
        <p:spPr>
          <a:xfrm>
            <a:off x="3124347" y="2281903"/>
            <a:ext cx="6156000" cy="1836000"/>
          </a:xfrm>
          <a:prstGeom prst="roundRect">
            <a:avLst>
              <a:gd name="adj" fmla="val 12230"/>
            </a:avLst>
          </a:prstGeom>
          <a:solidFill>
            <a:srgbClr val="FFFFCC"/>
          </a:solidFill>
          <a:ln w="76200" cap="flat" cmpd="sng" algn="ctr">
            <a:solidFill>
              <a:srgbClr val="006600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altLang="zh-CN" sz="6000" b="1" kern="0">
                <a:ln w="222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字魂59号-创粗黑" panose="00000500000000000000" pitchFamily="2" charset="-122"/>
              </a:rPr>
              <a:t>TÌM SỐ CHIA</a:t>
            </a:r>
            <a:endParaRPr lang="zh-CN" altLang="en-US" sz="1600" b="1" kern="0">
              <a:ln w="222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/>
              <a:latin typeface="Leelawadee UI" panose="020B0502040204020203" pitchFamily="34" charset="-34"/>
              <a:ea typeface="字魂59号-创粗黑"/>
              <a:cs typeface="Leelawadee UI" panose="020B0502040204020203" pitchFamily="34" charset="-34"/>
              <a:sym typeface="字魂59号-创粗黑" panose="00000500000000000000" pitchFamily="2" charset="-122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3BC13BD4-323A-4DFE-A699-B00D8DD0E366}"/>
              </a:ext>
            </a:extLst>
          </p:cNvPr>
          <p:cNvSpPr/>
          <p:nvPr/>
        </p:nvSpPr>
        <p:spPr>
          <a:xfrm>
            <a:off x="3129554" y="1629502"/>
            <a:ext cx="6155999" cy="900000"/>
          </a:xfrm>
          <a:prstGeom prst="ribbon2">
            <a:avLst>
              <a:gd name="adj1" fmla="val 16667"/>
              <a:gd name="adj2" fmla="val 67801"/>
            </a:avLst>
          </a:prstGeom>
          <a:solidFill>
            <a:srgbClr val="00CC00"/>
          </a:solidFill>
          <a:ln>
            <a:solidFill>
              <a:srgbClr val="0099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kern="0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– LỚP 3</a:t>
            </a:r>
          </a:p>
        </p:txBody>
      </p:sp>
      <p:pic>
        <p:nvPicPr>
          <p:cNvPr id="8" name="Anpan-Man-s-March">
            <a:hlinkClick r:id="" action="ppaction://media"/>
            <a:extLst>
              <a:ext uri="{FF2B5EF4-FFF2-40B4-BE49-F238E27FC236}">
                <a16:creationId xmlns:a16="http://schemas.microsoft.com/office/drawing/2014/main" id="{AF1CC09C-CD99-496F-A8EB-AD8D345752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 end="118310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17658" y="2717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9" grpId="0"/>
      <p:bldP spid="20" grpId="0" animBg="1"/>
      <p:bldP spid="21" grpId="0" animBg="1"/>
    </p:bldLst>
  </p:timing>
  <p:extLst>
    <p:ext uri="{E180D4A7-C9FB-4DFB-919C-405C955672EB}">
      <p14:showEvtLst xmlns:p14="http://schemas.microsoft.com/office/powerpoint/2010/main">
        <p14:playEvt time="118" objId="8"/>
        <p14:stopEvt time="10669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>
            <a:extLst>
              <a:ext uri="{FF2B5EF4-FFF2-40B4-BE49-F238E27FC236}">
                <a16:creationId xmlns:a16="http://schemas.microsoft.com/office/drawing/2014/main" id="{3A30F368-6857-4805-BC9B-223B2405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61" y="2654957"/>
            <a:ext cx="2664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A8D5755C-3D4D-45CB-9142-24C95849253F}"/>
              </a:ext>
            </a:extLst>
          </p:cNvPr>
          <p:cNvGrpSpPr>
            <a:grpSpLocks/>
          </p:cNvGrpSpPr>
          <p:nvPr/>
        </p:nvGrpSpPr>
        <p:grpSpPr bwMode="auto">
          <a:xfrm>
            <a:off x="6730620" y="1536097"/>
            <a:ext cx="1702908" cy="881915"/>
            <a:chOff x="1795" y="2547"/>
            <a:chExt cx="864" cy="1211"/>
          </a:xfrm>
        </p:grpSpPr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D67023A0-3821-4A84-A92C-798BA830E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2955"/>
              <a:ext cx="864" cy="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 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CB19B761-6E58-4A74-9D0B-C4D0D0CE8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1" y="2547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3D2B9F94-082B-49DE-B636-F30F2D85F096}"/>
              </a:ext>
            </a:extLst>
          </p:cNvPr>
          <p:cNvGrpSpPr>
            <a:grpSpLocks/>
          </p:cNvGrpSpPr>
          <p:nvPr/>
        </p:nvGrpSpPr>
        <p:grpSpPr bwMode="auto">
          <a:xfrm>
            <a:off x="8518935" y="1543864"/>
            <a:ext cx="1701574" cy="874148"/>
            <a:chOff x="1460" y="2663"/>
            <a:chExt cx="864" cy="1160"/>
          </a:xfrm>
        </p:grpSpPr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270E9C5B-E5F9-4A36-A761-23B249E19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047"/>
              <a:ext cx="864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Thương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5C06A8E9-9809-4791-B1D4-BFB6B28FD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2663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1204C-60A1-4A4D-85F9-C4961CD2869E}"/>
              </a:ext>
            </a:extLst>
          </p:cNvPr>
          <p:cNvSpPr/>
          <p:nvPr/>
        </p:nvSpPr>
        <p:spPr>
          <a:xfrm>
            <a:off x="735076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24DDA-7831-4913-8131-6A23D54F939A}"/>
              </a:ext>
            </a:extLst>
          </p:cNvPr>
          <p:cNvSpPr/>
          <p:nvPr/>
        </p:nvSpPr>
        <p:spPr>
          <a:xfrm>
            <a:off x="1687011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61E40-440A-4977-907B-7CD8DBF0D531}"/>
              </a:ext>
            </a:extLst>
          </p:cNvPr>
          <p:cNvSpPr/>
          <p:nvPr/>
        </p:nvSpPr>
        <p:spPr>
          <a:xfrm>
            <a:off x="2689062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7A057-AFD8-43ED-BE29-C8CA3CCAD47B}"/>
              </a:ext>
            </a:extLst>
          </p:cNvPr>
          <p:cNvSpPr/>
          <p:nvPr/>
        </p:nvSpPr>
        <p:spPr>
          <a:xfrm>
            <a:off x="3614347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D7A6BB-BFD3-47DB-BCA3-9A38B977472F}"/>
              </a:ext>
            </a:extLst>
          </p:cNvPr>
          <p:cNvSpPr/>
          <p:nvPr/>
        </p:nvSpPr>
        <p:spPr>
          <a:xfrm>
            <a:off x="4566282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51646-7E66-4D34-B475-E17274F151B6}"/>
              </a:ext>
            </a:extLst>
          </p:cNvPr>
          <p:cNvSpPr/>
          <p:nvPr/>
        </p:nvSpPr>
        <p:spPr>
          <a:xfrm>
            <a:off x="5568333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16C4F83F-ABA2-434E-B968-D87B2269EA3B}"/>
              </a:ext>
            </a:extLst>
          </p:cNvPr>
          <p:cNvGrpSpPr>
            <a:grpSpLocks/>
          </p:cNvGrpSpPr>
          <p:nvPr/>
        </p:nvGrpSpPr>
        <p:grpSpPr bwMode="auto">
          <a:xfrm>
            <a:off x="4270827" y="1533314"/>
            <a:ext cx="2123031" cy="884698"/>
            <a:chOff x="1683" y="2602"/>
            <a:chExt cx="1078" cy="1174"/>
          </a:xfrm>
        </p:grpSpPr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1E816D20-4713-4D8D-A96B-122B622B0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000"/>
              <a:ext cx="1078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5663D769-1C2F-4C74-B032-5B9B39E3D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260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6" name="Text Box 3">
            <a:extLst>
              <a:ext uri="{FF2B5EF4-FFF2-40B4-BE49-F238E27FC236}">
                <a16:creationId xmlns:a16="http://schemas.microsoft.com/office/drawing/2014/main" id="{AC312B9F-FA4A-4870-96D0-B83374D1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282" y="2982815"/>
            <a:ext cx="1702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Ta có: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E74E62AC-B106-4189-9603-210A9A2D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381" y="2943370"/>
            <a:ext cx="3899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     :       3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F20854F1-D918-4E20-88B4-3F617BD0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126" y="903056"/>
            <a:ext cx="604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6       :  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40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=     3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C461A-F165-4A5A-B247-3904D2971E77}"/>
              </a:ext>
            </a:extLst>
          </p:cNvPr>
          <p:cNvSpPr txBox="1"/>
          <p:nvPr/>
        </p:nvSpPr>
        <p:spPr>
          <a:xfrm>
            <a:off x="681061" y="772893"/>
            <a:ext cx="410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xét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3A8B7508-5228-40C8-A49D-6384DD3B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517" y="894662"/>
            <a:ext cx="761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 2  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25F7CB5-CFF6-477A-9746-1B5EB574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87" y="2975687"/>
            <a:ext cx="649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id="{DE6D03B1-DCFF-40EC-840E-19F7F3068874}"/>
              </a:ext>
            </a:extLst>
          </p:cNvPr>
          <p:cNvGrpSpPr>
            <a:grpSpLocks/>
          </p:cNvGrpSpPr>
          <p:nvPr/>
        </p:nvGrpSpPr>
        <p:grpSpPr bwMode="auto">
          <a:xfrm>
            <a:off x="6737736" y="1528843"/>
            <a:ext cx="1702908" cy="881915"/>
            <a:chOff x="1795" y="2547"/>
            <a:chExt cx="864" cy="1211"/>
          </a:xfrm>
        </p:grpSpPr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id="{60A2B6AA-A811-4452-BBE7-E9259AB1A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2955"/>
              <a:ext cx="864" cy="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 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065EC535-D1C0-4E27-9E9B-900377C4B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1" y="2547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41" name="Group 18">
            <a:extLst>
              <a:ext uri="{FF2B5EF4-FFF2-40B4-BE49-F238E27FC236}">
                <a16:creationId xmlns:a16="http://schemas.microsoft.com/office/drawing/2014/main" id="{398A424B-E8B3-4748-A562-31EA6BF85A55}"/>
              </a:ext>
            </a:extLst>
          </p:cNvPr>
          <p:cNvGrpSpPr>
            <a:grpSpLocks/>
          </p:cNvGrpSpPr>
          <p:nvPr/>
        </p:nvGrpSpPr>
        <p:grpSpPr bwMode="auto">
          <a:xfrm>
            <a:off x="4263573" y="1540574"/>
            <a:ext cx="2123031" cy="884698"/>
            <a:chOff x="1683" y="2602"/>
            <a:chExt cx="1078" cy="1174"/>
          </a:xfrm>
        </p:grpSpPr>
        <p:sp>
          <p:nvSpPr>
            <p:cNvPr id="42" name="Text Box 19">
              <a:extLst>
                <a:ext uri="{FF2B5EF4-FFF2-40B4-BE49-F238E27FC236}">
                  <a16:creationId xmlns:a16="http://schemas.microsoft.com/office/drawing/2014/main" id="{1735C913-21B1-4DF4-9395-83A04D5CA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000"/>
              <a:ext cx="1078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CBB07D6F-71A9-4F1B-8E53-C59D0DE61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260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070318AD-CC97-40F0-85F3-40D8C0EA259D}"/>
              </a:ext>
            </a:extLst>
          </p:cNvPr>
          <p:cNvGrpSpPr>
            <a:grpSpLocks/>
          </p:cNvGrpSpPr>
          <p:nvPr/>
        </p:nvGrpSpPr>
        <p:grpSpPr bwMode="auto">
          <a:xfrm>
            <a:off x="8526051" y="1543407"/>
            <a:ext cx="1701574" cy="874148"/>
            <a:chOff x="1460" y="2663"/>
            <a:chExt cx="864" cy="1160"/>
          </a:xfrm>
        </p:grpSpPr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B43A65B4-796C-4636-9323-0BEF4E8F5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047"/>
              <a:ext cx="864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Thương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DF38459-AA1C-4E3A-9751-718BB042A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2663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27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2388 0.16042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3737 0.1604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80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345 0.16042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7865 0.3027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51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8347 0.3074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417 L 0.28333 0.3025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532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209 L 0.11901 0.30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/>
      <p:bldP spid="31" grpId="0"/>
      <p:bldP spid="32" grpId="0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>
            <a:extLst>
              <a:ext uri="{FF2B5EF4-FFF2-40B4-BE49-F238E27FC236}">
                <a16:creationId xmlns:a16="http://schemas.microsoft.com/office/drawing/2014/main" id="{E2E7AC6C-5450-47C9-AFFB-6915CEED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165" y="1405689"/>
            <a:ext cx="3067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30  :  </a:t>
            </a:r>
            <a:r>
              <a:rPr lang="en-US" sz="3200" b="1">
                <a:latin typeface="HP001 4 hàng" pitchFamily="34" charset="-93"/>
                <a:cs typeface="Times New Roman" pitchFamily="18" charset="0"/>
              </a:rPr>
              <a:t>x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5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D86136-4308-44D7-BC70-E2C0D53F5DE8}"/>
              </a:ext>
            </a:extLst>
          </p:cNvPr>
          <p:cNvSpPr txBox="1"/>
          <p:nvPr/>
        </p:nvSpPr>
        <p:spPr>
          <a:xfrm>
            <a:off x="2353150" y="1990464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30  : 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3EEF90-BB40-4B81-B23C-CBC758D3ED71}"/>
              </a:ext>
            </a:extLst>
          </p:cNvPr>
          <p:cNvSpPr txBox="1"/>
          <p:nvPr/>
        </p:nvSpPr>
        <p:spPr>
          <a:xfrm>
            <a:off x="2370158" y="2575238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6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FE89B666-2D99-4C37-9928-D7A44B46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31" y="820913"/>
            <a:ext cx="4973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2. Tìm số chia 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chưa biết: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81D2BD-7517-41C9-BFE8-2D009730785D}"/>
              </a:ext>
            </a:extLst>
          </p:cNvPr>
          <p:cNvSpPr/>
          <p:nvPr/>
        </p:nvSpPr>
        <p:spPr>
          <a:xfrm>
            <a:off x="720027" y="3573563"/>
            <a:ext cx="10800000" cy="1512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CD252-22DC-4023-890F-93B9D800811E}"/>
              </a:ext>
            </a:extLst>
          </p:cNvPr>
          <p:cNvSpPr txBox="1"/>
          <p:nvPr/>
        </p:nvSpPr>
        <p:spPr>
          <a:xfrm>
            <a:off x="933062" y="3010725"/>
            <a:ext cx="355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5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223935" y="503853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3DF1F42-D2E2-47FB-9463-266283F9A49A}"/>
              </a:ext>
            </a:extLst>
          </p:cNvPr>
          <p:cNvSpPr txBox="1"/>
          <p:nvPr/>
        </p:nvSpPr>
        <p:spPr>
          <a:xfrm>
            <a:off x="223933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C708C90-A470-495A-9621-9204927A4B11}"/>
              </a:ext>
            </a:extLst>
          </p:cNvPr>
          <p:cNvSpPr txBox="1"/>
          <p:nvPr/>
        </p:nvSpPr>
        <p:spPr>
          <a:xfrm>
            <a:off x="1644392" y="1499719"/>
            <a:ext cx="50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4510501-C4E2-4DB1-A8A5-1C2B77FDEA36}"/>
              </a:ext>
            </a:extLst>
          </p:cNvPr>
          <p:cNvSpPr txBox="1"/>
          <p:nvPr/>
        </p:nvSpPr>
        <p:spPr>
          <a:xfrm>
            <a:off x="223933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AB146AB-78A4-4EA4-917B-C76D9192D061}"/>
              </a:ext>
            </a:extLst>
          </p:cNvPr>
          <p:cNvSpPr txBox="1"/>
          <p:nvPr/>
        </p:nvSpPr>
        <p:spPr>
          <a:xfrm>
            <a:off x="1644392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A651361-DBA4-4528-A4C1-13D9C5EDAAF6}"/>
              </a:ext>
            </a:extLst>
          </p:cNvPr>
          <p:cNvSpPr txBox="1"/>
          <p:nvPr/>
        </p:nvSpPr>
        <p:spPr>
          <a:xfrm>
            <a:off x="31195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891C44D-94E8-42BA-9A84-B1BBA86CDA4E}"/>
              </a:ext>
            </a:extLst>
          </p:cNvPr>
          <p:cNvSpPr txBox="1"/>
          <p:nvPr/>
        </p:nvSpPr>
        <p:spPr>
          <a:xfrm>
            <a:off x="45399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20A685C-AF26-4303-8B56-D3B45AB4A614}"/>
              </a:ext>
            </a:extLst>
          </p:cNvPr>
          <p:cNvSpPr txBox="1"/>
          <p:nvPr/>
        </p:nvSpPr>
        <p:spPr>
          <a:xfrm>
            <a:off x="31195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4 =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4D0E654-21AA-452F-B2FE-0F155DB175C7}"/>
              </a:ext>
            </a:extLst>
          </p:cNvPr>
          <p:cNvSpPr txBox="1"/>
          <p:nvPr/>
        </p:nvSpPr>
        <p:spPr>
          <a:xfrm>
            <a:off x="45399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99ED62-A89B-4900-8621-FDFE25B00CEB}"/>
              </a:ext>
            </a:extLst>
          </p:cNvPr>
          <p:cNvSpPr txBox="1"/>
          <p:nvPr/>
        </p:nvSpPr>
        <p:spPr>
          <a:xfrm>
            <a:off x="63199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6C1744-802A-4A90-8CB6-612D6C1AB72C}"/>
              </a:ext>
            </a:extLst>
          </p:cNvPr>
          <p:cNvSpPr txBox="1"/>
          <p:nvPr/>
        </p:nvSpPr>
        <p:spPr>
          <a:xfrm>
            <a:off x="77403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FFFC123-7DE1-4D6C-8163-4558D9CE8DB3}"/>
              </a:ext>
            </a:extLst>
          </p:cNvPr>
          <p:cNvSpPr txBox="1"/>
          <p:nvPr/>
        </p:nvSpPr>
        <p:spPr>
          <a:xfrm>
            <a:off x="63199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2673A3-F59D-47C1-A6B9-0C14BB61A767}"/>
              </a:ext>
            </a:extLst>
          </p:cNvPr>
          <p:cNvSpPr txBox="1"/>
          <p:nvPr/>
        </p:nvSpPr>
        <p:spPr>
          <a:xfrm>
            <a:off x="77403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9DD50F4-246E-4C43-AD68-85EE55D5C92F}"/>
              </a:ext>
            </a:extLst>
          </p:cNvPr>
          <p:cNvSpPr txBox="1"/>
          <p:nvPr/>
        </p:nvSpPr>
        <p:spPr>
          <a:xfrm>
            <a:off x="9755608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5BE13B5-3489-46CD-8B1E-E561A01DDC5B}"/>
              </a:ext>
            </a:extLst>
          </p:cNvPr>
          <p:cNvSpPr txBox="1"/>
          <p:nvPr/>
        </p:nvSpPr>
        <p:spPr>
          <a:xfrm>
            <a:off x="11176067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D9CC82AC-1ED9-4F32-B40B-A28F42F8186C}"/>
              </a:ext>
            </a:extLst>
          </p:cNvPr>
          <p:cNvSpPr txBox="1"/>
          <p:nvPr/>
        </p:nvSpPr>
        <p:spPr>
          <a:xfrm>
            <a:off x="9737708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D9C2293-31E9-425B-B055-C4D391178DF9}"/>
              </a:ext>
            </a:extLst>
          </p:cNvPr>
          <p:cNvSpPr txBox="1"/>
          <p:nvPr/>
        </p:nvSpPr>
        <p:spPr>
          <a:xfrm>
            <a:off x="11158167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223935" y="503853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3DF1F42-D2E2-47FB-9463-266283F9A49A}"/>
              </a:ext>
            </a:extLst>
          </p:cNvPr>
          <p:cNvSpPr txBox="1"/>
          <p:nvPr/>
        </p:nvSpPr>
        <p:spPr>
          <a:xfrm>
            <a:off x="223933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C708C90-A470-495A-9621-9204927A4B11}"/>
              </a:ext>
            </a:extLst>
          </p:cNvPr>
          <p:cNvSpPr txBox="1"/>
          <p:nvPr/>
        </p:nvSpPr>
        <p:spPr>
          <a:xfrm>
            <a:off x="1644392" y="1499719"/>
            <a:ext cx="50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4510501-C4E2-4DB1-A8A5-1C2B77FDEA36}"/>
              </a:ext>
            </a:extLst>
          </p:cNvPr>
          <p:cNvSpPr txBox="1"/>
          <p:nvPr/>
        </p:nvSpPr>
        <p:spPr>
          <a:xfrm>
            <a:off x="223933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AB146AB-78A4-4EA4-917B-C76D9192D061}"/>
              </a:ext>
            </a:extLst>
          </p:cNvPr>
          <p:cNvSpPr txBox="1"/>
          <p:nvPr/>
        </p:nvSpPr>
        <p:spPr>
          <a:xfrm>
            <a:off x="1644392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A651361-DBA4-4528-A4C1-13D9C5EDAAF6}"/>
              </a:ext>
            </a:extLst>
          </p:cNvPr>
          <p:cNvSpPr txBox="1"/>
          <p:nvPr/>
        </p:nvSpPr>
        <p:spPr>
          <a:xfrm>
            <a:off x="31195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891C44D-94E8-42BA-9A84-B1BBA86CDA4E}"/>
              </a:ext>
            </a:extLst>
          </p:cNvPr>
          <p:cNvSpPr txBox="1"/>
          <p:nvPr/>
        </p:nvSpPr>
        <p:spPr>
          <a:xfrm>
            <a:off x="45399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20A685C-AF26-4303-8B56-D3B45AB4A614}"/>
              </a:ext>
            </a:extLst>
          </p:cNvPr>
          <p:cNvSpPr txBox="1"/>
          <p:nvPr/>
        </p:nvSpPr>
        <p:spPr>
          <a:xfrm>
            <a:off x="31195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4 =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4D0E654-21AA-452F-B2FE-0F155DB175C7}"/>
              </a:ext>
            </a:extLst>
          </p:cNvPr>
          <p:cNvSpPr txBox="1"/>
          <p:nvPr/>
        </p:nvSpPr>
        <p:spPr>
          <a:xfrm>
            <a:off x="45399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99ED62-A89B-4900-8621-FDFE25B00CEB}"/>
              </a:ext>
            </a:extLst>
          </p:cNvPr>
          <p:cNvSpPr txBox="1"/>
          <p:nvPr/>
        </p:nvSpPr>
        <p:spPr>
          <a:xfrm>
            <a:off x="63199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6C1744-802A-4A90-8CB6-612D6C1AB72C}"/>
              </a:ext>
            </a:extLst>
          </p:cNvPr>
          <p:cNvSpPr txBox="1"/>
          <p:nvPr/>
        </p:nvSpPr>
        <p:spPr>
          <a:xfrm>
            <a:off x="77403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FFFC123-7DE1-4D6C-8163-4558D9CE8DB3}"/>
              </a:ext>
            </a:extLst>
          </p:cNvPr>
          <p:cNvSpPr txBox="1"/>
          <p:nvPr/>
        </p:nvSpPr>
        <p:spPr>
          <a:xfrm>
            <a:off x="63199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2673A3-F59D-47C1-A6B9-0C14BB61A767}"/>
              </a:ext>
            </a:extLst>
          </p:cNvPr>
          <p:cNvSpPr txBox="1"/>
          <p:nvPr/>
        </p:nvSpPr>
        <p:spPr>
          <a:xfrm>
            <a:off x="77403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9DD50F4-246E-4C43-AD68-85EE55D5C92F}"/>
              </a:ext>
            </a:extLst>
          </p:cNvPr>
          <p:cNvSpPr txBox="1"/>
          <p:nvPr/>
        </p:nvSpPr>
        <p:spPr>
          <a:xfrm>
            <a:off x="9755608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5BE13B5-3489-46CD-8B1E-E561A01DDC5B}"/>
              </a:ext>
            </a:extLst>
          </p:cNvPr>
          <p:cNvSpPr txBox="1"/>
          <p:nvPr/>
        </p:nvSpPr>
        <p:spPr>
          <a:xfrm>
            <a:off x="11176067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D9CC82AC-1ED9-4F32-B40B-A28F42F8186C}"/>
              </a:ext>
            </a:extLst>
          </p:cNvPr>
          <p:cNvSpPr txBox="1"/>
          <p:nvPr/>
        </p:nvSpPr>
        <p:spPr>
          <a:xfrm>
            <a:off x="9737708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D9C2293-31E9-425B-B055-C4D391178DF9}"/>
              </a:ext>
            </a:extLst>
          </p:cNvPr>
          <p:cNvSpPr txBox="1"/>
          <p:nvPr/>
        </p:nvSpPr>
        <p:spPr>
          <a:xfrm>
            <a:off x="11158167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79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C54FAF3-9C97-441D-B9E4-CEDDA4B0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= 70</a:t>
            </a:r>
          </a:p>
        </p:txBody>
      </p:sp>
      <p:pic>
        <p:nvPicPr>
          <p:cNvPr id="41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DF8FF5A-5649-438C-92CE-396B45B5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D6CDE50F-06E1-468B-AFA8-2D830C96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CE3EAA15-A707-4011-98AE-333B0F27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1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E10E3F26-CCF6-47CB-BEF9-54EF8A27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B43082D-2F80-417C-B7E4-2324E424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= 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15311-4098-4776-A489-AC7AE9B85FB5}"/>
              </a:ext>
            </a:extLst>
          </p:cNvPr>
          <p:cNvSpPr txBox="1"/>
          <p:nvPr/>
        </p:nvSpPr>
        <p:spPr>
          <a:xfrm>
            <a:off x="2146043" y="102337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12 : 2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8D478-573F-4B2F-AC4C-B3EEBBF94328}"/>
              </a:ext>
            </a:extLst>
          </p:cNvPr>
          <p:cNvSpPr txBox="1"/>
          <p:nvPr/>
        </p:nvSpPr>
        <p:spPr>
          <a:xfrm>
            <a:off x="2146043" y="154894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7DB31-773B-42A5-B9E8-75D79480D4B6}"/>
              </a:ext>
            </a:extLst>
          </p:cNvPr>
          <p:cNvSpPr txBox="1"/>
          <p:nvPr/>
        </p:nvSpPr>
        <p:spPr>
          <a:xfrm>
            <a:off x="8553067" y="986056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42 :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ACD6A-0CB3-4932-B1C3-97B9B681D349}"/>
              </a:ext>
            </a:extLst>
          </p:cNvPr>
          <p:cNvSpPr txBox="1"/>
          <p:nvPr/>
        </p:nvSpPr>
        <p:spPr>
          <a:xfrm>
            <a:off x="8553067" y="1511622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1741C-914C-45A8-9AD7-42AD63A1A168}"/>
              </a:ext>
            </a:extLst>
          </p:cNvPr>
          <p:cNvSpPr txBox="1"/>
          <p:nvPr/>
        </p:nvSpPr>
        <p:spPr>
          <a:xfrm>
            <a:off x="2080730" y="297662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27 : 3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B85AB0-3767-49EE-8117-886C25818EC2}"/>
              </a:ext>
            </a:extLst>
          </p:cNvPr>
          <p:cNvSpPr txBox="1"/>
          <p:nvPr/>
        </p:nvSpPr>
        <p:spPr>
          <a:xfrm>
            <a:off x="2080730" y="350218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BAADB-9C0C-45B0-A414-4155D4BA760E}"/>
              </a:ext>
            </a:extLst>
          </p:cNvPr>
          <p:cNvSpPr txBox="1"/>
          <p:nvPr/>
        </p:nvSpPr>
        <p:spPr>
          <a:xfrm>
            <a:off x="8500193" y="296878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 : 4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0A1740-E25B-496B-80D1-EC882013F7BD}"/>
              </a:ext>
            </a:extLst>
          </p:cNvPr>
          <p:cNvSpPr txBox="1"/>
          <p:nvPr/>
        </p:nvSpPr>
        <p:spPr>
          <a:xfrm>
            <a:off x="8500193" y="3494350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pic>
        <p:nvPicPr>
          <p:cNvPr id="41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D7EACB34-DE29-4775-AD89-65F560F7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C532FCB-A8CA-43FD-A89D-A51C71ED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6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BA5BCD97-F18A-48EA-9FE4-0AF27A16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= 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15311-4098-4776-A489-AC7AE9B85FB5}"/>
              </a:ext>
            </a:extLst>
          </p:cNvPr>
          <p:cNvSpPr txBox="1"/>
          <p:nvPr/>
        </p:nvSpPr>
        <p:spPr>
          <a:xfrm>
            <a:off x="2146043" y="102337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12 : 2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8D478-573F-4B2F-AC4C-B3EEBBF94328}"/>
              </a:ext>
            </a:extLst>
          </p:cNvPr>
          <p:cNvSpPr txBox="1"/>
          <p:nvPr/>
        </p:nvSpPr>
        <p:spPr>
          <a:xfrm>
            <a:off x="2146043" y="154894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7DB31-773B-42A5-B9E8-75D79480D4B6}"/>
              </a:ext>
            </a:extLst>
          </p:cNvPr>
          <p:cNvSpPr txBox="1"/>
          <p:nvPr/>
        </p:nvSpPr>
        <p:spPr>
          <a:xfrm>
            <a:off x="8553067" y="986056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42 :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ACD6A-0CB3-4932-B1C3-97B9B681D349}"/>
              </a:ext>
            </a:extLst>
          </p:cNvPr>
          <p:cNvSpPr txBox="1"/>
          <p:nvPr/>
        </p:nvSpPr>
        <p:spPr>
          <a:xfrm>
            <a:off x="8553067" y="1511622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1741C-914C-45A8-9AD7-42AD63A1A168}"/>
              </a:ext>
            </a:extLst>
          </p:cNvPr>
          <p:cNvSpPr txBox="1"/>
          <p:nvPr/>
        </p:nvSpPr>
        <p:spPr>
          <a:xfrm>
            <a:off x="2080730" y="297662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27 : 3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B85AB0-3767-49EE-8117-886C25818EC2}"/>
              </a:ext>
            </a:extLst>
          </p:cNvPr>
          <p:cNvSpPr txBox="1"/>
          <p:nvPr/>
        </p:nvSpPr>
        <p:spPr>
          <a:xfrm>
            <a:off x="2080730" y="350218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BAADB-9C0C-45B0-A414-4155D4BA760E}"/>
              </a:ext>
            </a:extLst>
          </p:cNvPr>
          <p:cNvSpPr txBox="1"/>
          <p:nvPr/>
        </p:nvSpPr>
        <p:spPr>
          <a:xfrm>
            <a:off x="8500193" y="296878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 : 4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0A1740-E25B-496B-80D1-EC882013F7BD}"/>
              </a:ext>
            </a:extLst>
          </p:cNvPr>
          <p:cNvSpPr txBox="1"/>
          <p:nvPr/>
        </p:nvSpPr>
        <p:spPr>
          <a:xfrm>
            <a:off x="8500193" y="3494350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C944EE-3376-4EBF-BAB9-72129590A166}"/>
              </a:ext>
            </a:extLst>
          </p:cNvPr>
          <p:cNvSpPr txBox="1"/>
          <p:nvPr/>
        </p:nvSpPr>
        <p:spPr>
          <a:xfrm>
            <a:off x="1968752" y="489872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 x 5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3B4F86-B31E-4077-89CB-7E322FC7D265}"/>
              </a:ext>
            </a:extLst>
          </p:cNvPr>
          <p:cNvSpPr txBox="1"/>
          <p:nvPr/>
        </p:nvSpPr>
        <p:spPr>
          <a:xfrm>
            <a:off x="1968752" y="542429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86ED4-E80E-4961-8F78-1C371921D450}"/>
              </a:ext>
            </a:extLst>
          </p:cNvPr>
          <p:cNvSpPr txBox="1"/>
          <p:nvPr/>
        </p:nvSpPr>
        <p:spPr>
          <a:xfrm>
            <a:off x="8459762" y="487684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70 : 7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48FEE9-0C7A-4ABD-A9F7-448DE6A96E9E}"/>
              </a:ext>
            </a:extLst>
          </p:cNvPr>
          <p:cNvSpPr txBox="1"/>
          <p:nvPr/>
        </p:nvSpPr>
        <p:spPr>
          <a:xfrm>
            <a:off x="8459762" y="540240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b="1">
              <a:latin typeface="HP001 4 hàng" panose="020B0603050302020204" pitchFamily="34" charset="0"/>
            </a:endParaRPr>
          </a:p>
        </p:txBody>
      </p:sp>
      <p:pic>
        <p:nvPicPr>
          <p:cNvPr id="1026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76482E6-34C1-4B7B-91C1-449E7D9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61F437A-A201-41CB-8BE4-EFDD60FD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5EE21085-D4EA-403D-8293-75D223A1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E4B15E-E4D7-4A01-8813-B75DB7785D21}"/>
              </a:ext>
            </a:extLst>
          </p:cNvPr>
          <p:cNvSpPr/>
          <p:nvPr/>
        </p:nvSpPr>
        <p:spPr>
          <a:xfrm>
            <a:off x="696000" y="2472551"/>
            <a:ext cx="10800000" cy="1512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DE996-91CE-4464-A69A-3411DFA74CF4}"/>
              </a:ext>
            </a:extLst>
          </p:cNvPr>
          <p:cNvSpPr txBox="1"/>
          <p:nvPr/>
        </p:nvSpPr>
        <p:spPr>
          <a:xfrm>
            <a:off x="877079" y="1887776"/>
            <a:ext cx="355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2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10F335-7D44-493C-8555-92D099360CC5}"/>
              </a:ext>
            </a:extLst>
          </p:cNvPr>
          <p:cNvSpPr txBox="1"/>
          <p:nvPr/>
        </p:nvSpPr>
        <p:spPr>
          <a:xfrm>
            <a:off x="2566220" y="1461582"/>
            <a:ext cx="7477432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 bài: Tìm</a:t>
            </a:r>
            <a:r>
              <a:rPr kumimoji="0" lang="en-US" sz="3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số chia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 bị bài: Luyện tập.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4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34EF25-99F0-49A8-9004-E1D1A4E51EBF}"/>
              </a:ext>
            </a:extLst>
          </p:cNvPr>
          <p:cNvSpPr txBox="1"/>
          <p:nvPr/>
        </p:nvSpPr>
        <p:spPr>
          <a:xfrm>
            <a:off x="834682" y="1475745"/>
            <a:ext cx="10522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7B65-7E76-40C2-8EE5-FFA4EA30EAEC}"/>
              </a:ext>
            </a:extLst>
          </p:cNvPr>
          <p:cNvSpPr txBox="1"/>
          <p:nvPr/>
        </p:nvSpPr>
        <p:spPr>
          <a:xfrm>
            <a:off x="93306" y="3283888"/>
            <a:ext cx="12191999" cy="7848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647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bạn luŪ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kh</a:t>
            </a:r>
            <a:r>
              <a:rPr kumimoji="0" lang="el-GR" sz="4800" b="1" i="0" u="none" strike="noStrike" kern="1200" cap="none" spc="0" normalizeH="0" baseline="0" noProof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φϗ</a:t>
            </a: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hǌ tō!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FF5229"/>
                </a:solidFill>
              </a:ln>
              <a:solidFill>
                <a:srgbClr val="FF0000"/>
              </a:solidFill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6816081" y="4941168"/>
            <a:ext cx="1065175" cy="115212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36590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9515872" y="3212976"/>
            <a:ext cx="1152128" cy="1152128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4079776" y="4725144"/>
            <a:ext cx="1152128" cy="1152128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15681" y="3501008"/>
            <a:ext cx="772365" cy="11487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19536" y="1412776"/>
            <a:ext cx="82089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TRỐN TÌM CÙNG BẠCH TUYẾT</a:t>
            </a:r>
          </a:p>
        </p:txBody>
      </p:sp>
      <p:pic>
        <p:nvPicPr>
          <p:cNvPr id="21" name="Picture 20" descr="61b6a48b243a6cab48ad9f43525cf75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56240" y="3573016"/>
            <a:ext cx="1070844" cy="1451992"/>
          </a:xfrm>
          <a:prstGeom prst="rect">
            <a:avLst/>
          </a:prstGeom>
        </p:spPr>
      </p:pic>
      <p:pic>
        <p:nvPicPr>
          <p:cNvPr id="23" name="Picture 22" descr="f422fabba947f8ceccf3da42cb3b0d5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35960" y="3068960"/>
            <a:ext cx="8460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8832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36590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6600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4727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31705" y="3429000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2279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9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87367" y="5393829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5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88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60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192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8832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36590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3503712" y="3717032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4727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28049" y="3717032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2279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9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9965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5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88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60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192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8832304" y="3861048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36590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6600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328768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11825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2279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9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71664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5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88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60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192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51621" cy="6858000"/>
          </a:xfrm>
          <a:prstGeom prst="rect">
            <a:avLst/>
          </a:prstGeom>
        </p:spPr>
      </p:pic>
      <p:pic>
        <p:nvPicPr>
          <p:cNvPr id="8" name="Picture 7" descr="1057cb83fceb38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3463" t="24013" r="8657" b="13382"/>
          <a:stretch>
            <a:fillRect/>
          </a:stretch>
        </p:blipFill>
        <p:spPr>
          <a:xfrm>
            <a:off x="3431704" y="3789040"/>
            <a:ext cx="732308" cy="792088"/>
          </a:xfrm>
          <a:prstGeom prst="rect">
            <a:avLst/>
          </a:prstGeom>
        </p:spPr>
      </p:pic>
      <p:pic>
        <p:nvPicPr>
          <p:cNvPr id="7" name="Picture 6" descr="e8f6914ec5734a4e815616f2199e34c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36590"/>
            <a:ext cx="1403648" cy="3021411"/>
          </a:xfrm>
          <a:prstGeom prst="rect">
            <a:avLst/>
          </a:prstGeom>
        </p:spPr>
      </p:pic>
      <p:pic>
        <p:nvPicPr>
          <p:cNvPr id="10" name="Picture 9" descr="1057cb8441128a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107" t="12201" r="13382" b="19288"/>
          <a:stretch>
            <a:fillRect/>
          </a:stretch>
        </p:blipFill>
        <p:spPr>
          <a:xfrm>
            <a:off x="6600056" y="4005064"/>
            <a:ext cx="720080" cy="720080"/>
          </a:xfrm>
          <a:prstGeom prst="rect">
            <a:avLst/>
          </a:prstGeom>
        </p:spPr>
      </p:pic>
      <p:pic>
        <p:nvPicPr>
          <p:cNvPr id="11" name="Picture 10" descr="1057cb8441128a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 l="18107" t="12201" r="13382" b="19288"/>
          <a:stretch>
            <a:fillRect/>
          </a:stretch>
        </p:blipFill>
        <p:spPr>
          <a:xfrm>
            <a:off x="4727848" y="3789040"/>
            <a:ext cx="864096" cy="864096"/>
          </a:xfrm>
          <a:prstGeom prst="rect">
            <a:avLst/>
          </a:prstGeom>
        </p:spPr>
      </p:pic>
      <p:pic>
        <p:nvPicPr>
          <p:cNvPr id="12" name="Picture 11" descr="f96818833432286db1b533febff8bf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88289" y="3645024"/>
            <a:ext cx="772365" cy="1148730"/>
          </a:xfrm>
          <a:prstGeom prst="rect">
            <a:avLst/>
          </a:prstGeom>
        </p:spPr>
      </p:pic>
      <p:pic>
        <p:nvPicPr>
          <p:cNvPr id="15" name="Picture 14" descr="pngtree-stop-sign-pointing-card-house-number-wooden-sign-png-image_45218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657" t="26375" r="2751" b="32282"/>
          <a:stretch>
            <a:fillRect/>
          </a:stretch>
        </p:blipFill>
        <p:spPr>
          <a:xfrm>
            <a:off x="2279576" y="0"/>
            <a:ext cx="7776864" cy="33843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9696" y="1412776"/>
            <a:ext cx="59766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43672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5880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88088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60296" y="5373216"/>
            <a:ext cx="122413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3" name="du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19200" y="36450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3506527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4800600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999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72920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8F3BF-45E2-418E-B080-6F4A94366FE9}"/>
              </a:ext>
            </a:extLst>
          </p:cNvPr>
          <p:cNvSpPr txBox="1"/>
          <p:nvPr/>
        </p:nvSpPr>
        <p:spPr>
          <a:xfrm rot="21600000">
            <a:off x="2598917" y="1929998"/>
            <a:ext cx="6765564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lớp 2, các bạn đã học các dạng tìm thành phần chưa biết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7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3506527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999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72920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8F3BF-45E2-418E-B080-6F4A94366FE9}"/>
              </a:ext>
            </a:extLst>
          </p:cNvPr>
          <p:cNvSpPr txBox="1"/>
          <p:nvPr/>
        </p:nvSpPr>
        <p:spPr>
          <a:xfrm>
            <a:off x="3993856" y="1748870"/>
            <a:ext cx="6765564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: </a:t>
            </a:r>
            <a:r>
              <a:rPr lang="en-US" sz="8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8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9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647" y="3883839"/>
            <a:ext cx="3053120" cy="3358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1704">
            <a:off x="830880" y="3937748"/>
            <a:ext cx="3602409" cy="2919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76427-C6D6-4996-A2F3-924D4651B6C7}"/>
              </a:ext>
            </a:extLst>
          </p:cNvPr>
          <p:cNvSpPr txBox="1"/>
          <p:nvPr/>
        </p:nvSpPr>
        <p:spPr>
          <a:xfrm>
            <a:off x="0" y="77824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Thứ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năm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ngày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28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tháng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10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năm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2021</a:t>
            </a:r>
          </a:p>
          <a:p>
            <a:pPr algn="ctr"/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Toán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2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3|18.6|16.2|2.7|1.9|16.5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3.6|1.5|2.9|1.4|3.2|1.5|2.7|1.2|2.6|1.7|3|1.2|3.5|1.3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4.1|4.5|4.4|4.7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7|8.8|8.5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1306</TotalTime>
  <Words>1765</Words>
  <Application>Microsoft Office PowerPoint</Application>
  <PresentationFormat>Widescreen</PresentationFormat>
  <Paragraphs>215</Paragraphs>
  <Slides>19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等线</vt:lpstr>
      <vt:lpstr>微软雅黑</vt:lpstr>
      <vt:lpstr>Arial</vt:lpstr>
      <vt:lpstr>Calibri</vt:lpstr>
      <vt:lpstr>Calibri Light</vt:lpstr>
      <vt:lpstr>HP001 4 hàng</vt:lpstr>
      <vt:lpstr>HP001 4 hang 1 ô ly</vt:lpstr>
      <vt:lpstr>inpin heiti</vt:lpstr>
      <vt:lpstr>Leelawadee UI</vt:lpstr>
      <vt:lpstr>Times New Roman</vt:lpstr>
      <vt:lpstr>Verdana</vt:lpstr>
      <vt:lpstr>字魂59号-创粗黑</vt:lpstr>
      <vt:lpstr>包图主题2</vt:lpstr>
      <vt:lpstr>Office Theme</vt:lpstr>
      <vt:lpstr>第一PPT，www.1ppt.com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Lê Bích Mai</cp:lastModifiedBy>
  <cp:revision>79</cp:revision>
  <dcterms:created xsi:type="dcterms:W3CDTF">2017-08-18T03:02:00Z</dcterms:created>
  <dcterms:modified xsi:type="dcterms:W3CDTF">2021-10-27T19:42:07Z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